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rena" userId="be10e444f51375bd" providerId="LiveId" clId="{AC1B19C7-8BD4-417D-8AB0-3B74BA6499E9}"/>
    <pc:docChg chg="modSld">
      <pc:chgData name="Lorena" userId="be10e444f51375bd" providerId="LiveId" clId="{AC1B19C7-8BD4-417D-8AB0-3B74BA6499E9}" dt="2022-06-11T17:33:41.295" v="1" actId="14861"/>
      <pc:docMkLst>
        <pc:docMk/>
      </pc:docMkLst>
      <pc:sldChg chg="modSp mod">
        <pc:chgData name="Lorena" userId="be10e444f51375bd" providerId="LiveId" clId="{AC1B19C7-8BD4-417D-8AB0-3B74BA6499E9}" dt="2022-06-11T17:33:41.295" v="1" actId="14861"/>
        <pc:sldMkLst>
          <pc:docMk/>
          <pc:sldMk cId="2115945069" sldId="257"/>
        </pc:sldMkLst>
        <pc:spChg chg="mod">
          <ac:chgData name="Lorena" userId="be10e444f51375bd" providerId="LiveId" clId="{AC1B19C7-8BD4-417D-8AB0-3B74BA6499E9}" dt="2022-06-11T17:33:41.295" v="1" actId="14861"/>
          <ac:spMkLst>
            <pc:docMk/>
            <pc:sldMk cId="2115945069" sldId="257"/>
            <ac:spMk id="2" creationId="{41CBC8CB-606F-F46F-5787-BF0BF4F97625}"/>
          </ac:spMkLst>
        </pc:spChg>
      </pc:sldChg>
    </pc:docChg>
  </pc:docChgLst>
  <pc:docChgLst>
    <pc:chgData name="Lorena" userId="be10e444f51375bd" providerId="LiveId" clId="{AC9A5E27-5060-4419-BC42-1A4F0E4CBBB6}"/>
    <pc:docChg chg="custSel modSld">
      <pc:chgData name="Lorena" userId="be10e444f51375bd" providerId="LiveId" clId="{AC9A5E27-5060-4419-BC42-1A4F0E4CBBB6}" dt="2022-06-12T14:56:10.419" v="232" actId="20577"/>
      <pc:docMkLst>
        <pc:docMk/>
      </pc:docMkLst>
      <pc:sldChg chg="modSp mod">
        <pc:chgData name="Lorena" userId="be10e444f51375bd" providerId="LiveId" clId="{AC9A5E27-5060-4419-BC42-1A4F0E4CBBB6}" dt="2022-06-12T14:56:10.419" v="232" actId="20577"/>
        <pc:sldMkLst>
          <pc:docMk/>
          <pc:sldMk cId="2115945069" sldId="257"/>
        </pc:sldMkLst>
        <pc:spChg chg="mod">
          <ac:chgData name="Lorena" userId="be10e444f51375bd" providerId="LiveId" clId="{AC9A5E27-5060-4419-BC42-1A4F0E4CBBB6}" dt="2022-06-12T14:56:10.419" v="232" actId="20577"/>
          <ac:spMkLst>
            <pc:docMk/>
            <pc:sldMk cId="2115945069" sldId="257"/>
            <ac:spMk id="9" creationId="{531652AB-EA5E-D0B8-D87C-653F4C2064E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74C9A5B-8149-FA9F-1246-BEADB2E9DB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9459E64-3E85-3691-5435-638632D7DC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361ED2D-E2F3-88EA-F081-E79053180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0186E-9A10-4BEF-A7A5-5E55EF8FE849}" type="datetimeFigureOut">
              <a:rPr lang="it-IT" smtClean="0"/>
              <a:t>12/06/2022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5994C7B-7BEF-7C61-9477-DC0ABFE50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0077E00-9D60-57A6-095C-CD481E118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9B81-8769-49E4-9FFF-DB1A9F8A93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9838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A7FB68-CC2C-1AEB-A1AF-359CBCFA2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7FD0003-2B92-2BB0-B084-A15750777A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B2FF71A-2439-C108-BDDA-A11A4B173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0186E-9A10-4BEF-A7A5-5E55EF8FE849}" type="datetimeFigureOut">
              <a:rPr lang="it-IT" smtClean="0"/>
              <a:t>12/06/2022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7B59EB9-ECEC-7B10-4099-BDE0B7C43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371D0CA-80AC-8DF6-2924-75A4371AA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9B81-8769-49E4-9FFF-DB1A9F8A93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5214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3C21CB31-23AD-9683-2058-5F0F3DE04A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8512966-8E9E-E881-33FE-DCA7265AA1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62E71DD-F0E9-8702-BF71-3A8DF19AB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0186E-9A10-4BEF-A7A5-5E55EF8FE849}" type="datetimeFigureOut">
              <a:rPr lang="it-IT" smtClean="0"/>
              <a:t>12/06/2022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4B01D10-29AC-7B46-2582-575F2765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8026FDC-7F90-28D7-7D22-6743C70C6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9B81-8769-49E4-9FFF-DB1A9F8A93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412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F6B5FBA-1222-5E7A-2F74-E5CC071FF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DEF6F3-1A54-2096-1ACB-DF4587B53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965F085-1FE3-C7AA-DB20-E74B5D2E0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0186E-9A10-4BEF-A7A5-5E55EF8FE849}" type="datetimeFigureOut">
              <a:rPr lang="it-IT" smtClean="0"/>
              <a:t>12/06/2022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AB08287-EED2-CA32-BB56-ED24A4A4B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A6D7E50-3E75-0F5F-38BC-A3D121778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9B81-8769-49E4-9FFF-DB1A9F8A93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2489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99D53F-E3D9-1E08-1703-917435EE5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F7A1CC7-8002-AF65-73F6-D58CFE8EB1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2BD077D-BD93-1B49-B1E4-911798FB6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0186E-9A10-4BEF-A7A5-5E55EF8FE849}" type="datetimeFigureOut">
              <a:rPr lang="it-IT" smtClean="0"/>
              <a:t>12/06/2022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AC640E5-96F5-B3AD-2D3B-731DCB926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24CFB5D-CE30-1296-8A23-0119B83AC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9B81-8769-49E4-9FFF-DB1A9F8A93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6199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AB5764-B4A5-CF43-6B23-A0E7737AB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C3215D-CC6B-8AD9-C132-3276AB2C6A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D080625-19AC-A5A6-5F28-58C34C3C70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05AE75D-CE5F-FFA6-C503-4E025155B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0186E-9A10-4BEF-A7A5-5E55EF8FE849}" type="datetimeFigureOut">
              <a:rPr lang="it-IT" smtClean="0"/>
              <a:t>12/06/2022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6BCBE74-1F1E-AD3C-C562-6AA33B40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B2F7006-B6F7-3086-B316-665DD726F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9B81-8769-49E4-9FFF-DB1A9F8A93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645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B04700-F632-9A65-72F8-878A5AB55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CEA26E1-903D-355C-EE10-9CAF5D2721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A799D37-7E23-E252-BCD7-8D9BAF7F6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4D9F916-95EE-E546-59B4-8F27DD25F4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CACE333-BDFD-E833-D3D7-66D6E8E6D7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BE03456-C996-40E9-B90F-E2CD305D8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0186E-9A10-4BEF-A7A5-5E55EF8FE849}" type="datetimeFigureOut">
              <a:rPr lang="it-IT" smtClean="0"/>
              <a:t>12/06/2022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1369F6C-FE13-3F96-DF8B-8CFA39A60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B5D4B82-3F8F-390C-535E-6D24018A2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9B81-8769-49E4-9FFF-DB1A9F8A93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375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C03D10-CD45-D4D4-F41F-19763C801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D79A66D-4921-78B6-C11A-0608C12DF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0186E-9A10-4BEF-A7A5-5E55EF8FE849}" type="datetimeFigureOut">
              <a:rPr lang="it-IT" smtClean="0"/>
              <a:t>12/06/2022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2337D2C-2B61-ECB0-5DC1-7633E6378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6B082DB-F044-4A90-F76C-7F252F395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9B81-8769-49E4-9FFF-DB1A9F8A93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5193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0E28D49-C247-2778-7DF8-F14E76298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0186E-9A10-4BEF-A7A5-5E55EF8FE849}" type="datetimeFigureOut">
              <a:rPr lang="it-IT" smtClean="0"/>
              <a:t>12/06/2022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0D5DEC2-59C8-93BB-4F11-C87C2812D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FA765B5-C08E-12D4-85C9-FB60C1537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9B81-8769-49E4-9FFF-DB1A9F8A93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8995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ECE00A-2401-6A97-2E5E-057F7FF07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CA13ECE-E0EF-D84D-8D39-98EC99865D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5330731-0F45-9937-8E72-C66E7DACD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1E852FE-ED00-DDC7-CA89-C10E26AB0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0186E-9A10-4BEF-A7A5-5E55EF8FE849}" type="datetimeFigureOut">
              <a:rPr lang="it-IT" smtClean="0"/>
              <a:t>12/06/2022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A5D3B34-81B8-6912-E366-2D5381F78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50F93CA-98D3-7AB2-9550-7E7BB6A7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9B81-8769-49E4-9FFF-DB1A9F8A93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6893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0FE967-D2C9-DCC3-2CB6-EEB1C2302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D2DC8AA-9DAD-003A-BD0C-CC9EF7F2E2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FE9473A-EF25-DEB9-CB2A-B5A792710E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66D2B62-FFED-A601-AB3B-E1E645928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0186E-9A10-4BEF-A7A5-5E55EF8FE849}" type="datetimeFigureOut">
              <a:rPr lang="it-IT" smtClean="0"/>
              <a:t>12/06/2022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01947EE-7232-8C65-93B7-741584D6C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83D9F09-CF62-B444-1609-2501278A6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99B81-8769-49E4-9FFF-DB1A9F8A93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9004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019D228-8412-5022-58C4-B5333FCCD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DC2B688-52E2-1FE0-FB00-11574522C4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9FF70C9-5E09-C514-9CBE-F9F4CC2BAC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0186E-9A10-4BEF-A7A5-5E55EF8FE849}" type="datetimeFigureOut">
              <a:rPr lang="it-IT" smtClean="0"/>
              <a:t>12/06/2022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4B62DB0-B8E0-83FD-B76C-A28046D466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DC57C64-5860-C477-2CD9-C5DAC9FED9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99B81-8769-49E4-9FFF-DB1A9F8A93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4293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CBC8CB-606F-F46F-5787-BF0BF4F97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695" y="221045"/>
            <a:ext cx="11134529" cy="1457382"/>
          </a:xfrm>
          <a:solidFill>
            <a:srgbClr val="92D050"/>
          </a:solidFill>
          <a:effectLst>
            <a:reflection blurRad="6350" stA="50000" endA="300" endPos="90000" dir="5400000" sy="-100000" algn="bl" rotWithShape="0"/>
          </a:effectLst>
        </p:spPr>
        <p:txBody>
          <a:bodyPr/>
          <a:lstStyle/>
          <a:p>
            <a:r>
              <a:rPr lang="it-IT" dirty="0"/>
              <a:t>  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D60F908A-E273-666B-3D26-B388AD0EA0B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4413655" y="363564"/>
            <a:ext cx="3664825" cy="1328681"/>
          </a:xfrm>
          <a:prstGeom prst="rect">
            <a:avLst/>
          </a:prstGeom>
          <a:solidFill>
            <a:srgbClr val="FFFFFF">
              <a:shade val="85000"/>
            </a:srgbClr>
          </a:solidFill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040000A2-6C42-0209-3B3E-BBEBF69297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074" y="349746"/>
            <a:ext cx="1695451" cy="1328681"/>
          </a:xfrm>
          <a:prstGeom prst="rect">
            <a:avLst/>
          </a:prstGeom>
        </p:spPr>
      </p:pic>
      <p:pic>
        <p:nvPicPr>
          <p:cNvPr id="6" name="Graphic 6" descr="Head with Gears">
            <a:extLst>
              <a:ext uri="{FF2B5EF4-FFF2-40B4-BE49-F238E27FC236}">
                <a16:creationId xmlns:a16="http://schemas.microsoft.com/office/drawing/2014/main" id="{B3CCB6E3-5E0B-67C9-BE42-AD932AC462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039476" y="221045"/>
            <a:ext cx="1695450" cy="1638243"/>
          </a:xfrm>
          <a:prstGeom prst="rect">
            <a:avLst/>
          </a:prstGeom>
        </p:spPr>
      </p:pic>
      <p:sp>
        <p:nvSpPr>
          <p:cNvPr id="9" name="Segnaposto contenuto 8">
            <a:extLst>
              <a:ext uri="{FF2B5EF4-FFF2-40B4-BE49-F238E27FC236}">
                <a16:creationId xmlns:a16="http://schemas.microsoft.com/office/drawing/2014/main" id="{531652AB-EA5E-D0B8-D87C-653F4C206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4360" y="1690688"/>
            <a:ext cx="10383416" cy="5032375"/>
          </a:xfrm>
          <a:noFill/>
          <a:ln w="76200">
            <a:solidFill>
              <a:srgbClr val="92D050"/>
            </a:solidFill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dirty="0">
                <a:latin typeface="Lucida Calligraphy" panose="03010101010101010101" pitchFamily="66" charset="0"/>
              </a:rPr>
              <a:t>      </a:t>
            </a:r>
            <a:r>
              <a:rPr lang="it-IT" sz="2000" b="1" dirty="0">
                <a:solidFill>
                  <a:srgbClr val="FFC000"/>
                </a:solidFill>
                <a:latin typeface="Lucida Calligraphy" panose="03010101010101010101" pitchFamily="66" charset="0"/>
              </a:rPr>
              <a:t>SERVICE </a:t>
            </a:r>
            <a:r>
              <a:rPr lang="it-IT" sz="2000" b="1" dirty="0">
                <a:latin typeface="Lucida Calligraphy" panose="03010101010101010101" pitchFamily="66" charset="0"/>
              </a:rPr>
              <a:t>  </a:t>
            </a:r>
            <a:r>
              <a:rPr lang="it-IT" sz="2000" dirty="0">
                <a:latin typeface="Lucida Calligraphy" panose="03010101010101010101" pitchFamily="66" charset="0"/>
              </a:rPr>
              <a:t>                                                                     </a:t>
            </a:r>
            <a:r>
              <a:rPr lang="it-IT" sz="2000" b="1" dirty="0">
                <a:solidFill>
                  <a:srgbClr val="0070C0"/>
                </a:solidFill>
                <a:latin typeface="Lucida Calligraphy" panose="03010101010101010101" pitchFamily="66" charset="0"/>
              </a:rPr>
              <a:t>LEARNING</a:t>
            </a:r>
          </a:p>
          <a:p>
            <a:pPr marL="0" indent="0">
              <a:buNone/>
            </a:pPr>
            <a:endParaRPr lang="it-IT" sz="2000" b="1" dirty="0">
              <a:solidFill>
                <a:srgbClr val="0070C0"/>
              </a:solidFill>
              <a:latin typeface="Lucida Calligraphy" panose="03010101010101010101" pitchFamily="66" charset="0"/>
            </a:endParaRPr>
          </a:p>
          <a:p>
            <a:pPr marL="0" indent="0" algn="ctr">
              <a:buNone/>
            </a:pPr>
            <a:r>
              <a:rPr lang="it-IT" sz="2400" b="1" dirty="0">
                <a:solidFill>
                  <a:srgbClr val="002060"/>
                </a:solidFill>
                <a:latin typeface="Lucida Calligraphy" panose="03010101010101010101" pitchFamily="66" charset="0"/>
              </a:rPr>
              <a:t>ATTESTATO DI FREQUENZA</a:t>
            </a:r>
          </a:p>
          <a:p>
            <a:pPr marL="0" indent="0" algn="ctr">
              <a:buNone/>
            </a:pPr>
            <a:endParaRPr lang="it-IT" sz="2000" b="1" dirty="0">
              <a:solidFill>
                <a:srgbClr val="002060"/>
              </a:solidFill>
              <a:latin typeface="Lucida Calligraphy" panose="03010101010101010101" pitchFamily="66" charset="0"/>
            </a:endParaRPr>
          </a:p>
          <a:p>
            <a:pPr marL="0" indent="0" algn="ctr">
              <a:buNone/>
            </a:pPr>
            <a:r>
              <a:rPr lang="it-IT" sz="1800" b="1" dirty="0">
                <a:solidFill>
                  <a:srgbClr val="002060"/>
                </a:solidFill>
                <a:latin typeface="Lucida Calligraphy" panose="03010101010101010101" pitchFamily="66" charset="0"/>
              </a:rPr>
              <a:t>CONFERITO </a:t>
            </a:r>
          </a:p>
          <a:p>
            <a:pPr marL="0" indent="0" algn="ctr">
              <a:buNone/>
            </a:pPr>
            <a:r>
              <a:rPr lang="it-IT" sz="1800" b="1" dirty="0">
                <a:solidFill>
                  <a:srgbClr val="002060"/>
                </a:solidFill>
                <a:latin typeface="Lucida Calligraphy" panose="03010101010101010101" pitchFamily="66" charset="0"/>
              </a:rPr>
              <a:t>ALLA CLASSE...</a:t>
            </a:r>
          </a:p>
          <a:p>
            <a:pPr marL="0" indent="0" algn="ctr">
              <a:buNone/>
            </a:pPr>
            <a:endParaRPr lang="it-IT" sz="2000" b="1" dirty="0">
              <a:solidFill>
                <a:srgbClr val="002060"/>
              </a:solidFill>
              <a:latin typeface="Lucida Calligraphy" panose="03010101010101010101" pitchFamily="66" charset="0"/>
            </a:endParaRPr>
          </a:p>
          <a:p>
            <a:pPr marL="0" indent="0" algn="ctr">
              <a:buNone/>
            </a:pPr>
            <a:r>
              <a:rPr lang="it-IT" sz="1800" b="1" dirty="0">
                <a:solidFill>
                  <a:srgbClr val="002060"/>
                </a:solidFill>
                <a:latin typeface="Lucida Calligraphy" panose="03010101010101010101" pitchFamily="66" charset="0"/>
              </a:rPr>
              <a:t>Per aver partecipato al progetto PCTO Service Learning </a:t>
            </a:r>
          </a:p>
          <a:p>
            <a:pPr marL="0" indent="0" algn="ctr">
              <a:buNone/>
            </a:pPr>
            <a:r>
              <a:rPr lang="it-IT" sz="1800" b="1" dirty="0">
                <a:solidFill>
                  <a:srgbClr val="002060"/>
                </a:solidFill>
                <a:latin typeface="Lucida Calligraphy" panose="03010101010101010101" pitchFamily="66" charset="0"/>
              </a:rPr>
              <a:t>‘’…………………………………………………………………’’</a:t>
            </a:r>
          </a:p>
          <a:p>
            <a:pPr marL="0" indent="0" algn="ctr">
              <a:buNone/>
            </a:pPr>
            <a:r>
              <a:rPr lang="it-IT" sz="1800" b="1" dirty="0">
                <a:solidFill>
                  <a:srgbClr val="002060"/>
                </a:solidFill>
                <a:latin typeface="Lucida Calligraphy" panose="03010101010101010101" pitchFamily="66" charset="0"/>
              </a:rPr>
              <a:t>Ore complessive del progetto </a:t>
            </a:r>
            <a:r>
              <a:rPr lang="it-IT" sz="1800" b="1">
                <a:solidFill>
                  <a:srgbClr val="002060"/>
                </a:solidFill>
                <a:latin typeface="Lucida Calligraphy" panose="03010101010101010101" pitchFamily="66" charset="0"/>
              </a:rPr>
              <a:t>PCTO……………</a:t>
            </a:r>
            <a:endParaRPr lang="it-IT" sz="1800" b="1" dirty="0">
              <a:solidFill>
                <a:srgbClr val="002060"/>
              </a:solidFill>
              <a:latin typeface="Lucida Calligraphy" panose="03010101010101010101" pitchFamily="66" charset="0"/>
            </a:endParaRPr>
          </a:p>
          <a:p>
            <a:pPr marL="0" indent="0">
              <a:buNone/>
            </a:pPr>
            <a:endParaRPr lang="it-IT" sz="1400" b="1" dirty="0">
              <a:solidFill>
                <a:srgbClr val="002060"/>
              </a:solidFill>
              <a:latin typeface="Lucida Calligraphy" panose="03010101010101010101" pitchFamily="66" charset="0"/>
            </a:endParaRPr>
          </a:p>
          <a:p>
            <a:pPr marL="0" indent="0">
              <a:buNone/>
            </a:pPr>
            <a:r>
              <a:rPr lang="it-IT" sz="1400" b="1" dirty="0">
                <a:solidFill>
                  <a:srgbClr val="002060"/>
                </a:solidFill>
                <a:latin typeface="Lucida Calligraphy" panose="03010101010101010101" pitchFamily="66" charset="0"/>
              </a:rPr>
              <a:t>    La referente del Service Learning                                                                           Il Dirigente scolastico</a:t>
            </a:r>
          </a:p>
          <a:p>
            <a:pPr marL="0" indent="0">
              <a:buNone/>
            </a:pPr>
            <a:r>
              <a:rPr lang="it-IT" sz="1400" b="1" dirty="0">
                <a:solidFill>
                  <a:srgbClr val="002060"/>
                </a:solidFill>
                <a:latin typeface="Lucida Calligraphy" panose="03010101010101010101" pitchFamily="66" charset="0"/>
              </a:rPr>
              <a:t>    Prof.ssa Lorena Di Gennaro                                                                                    Prof. Carmine Collina</a:t>
            </a:r>
          </a:p>
        </p:txBody>
      </p:sp>
    </p:spTree>
    <p:extLst>
      <p:ext uri="{BB962C8B-B14F-4D97-AF65-F5344CB8AC3E}">
        <p14:creationId xmlns:p14="http://schemas.microsoft.com/office/powerpoint/2010/main" val="21159450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46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Lucida Calligraphy</vt:lpstr>
      <vt:lpstr>Tema di Office</vt:lpstr>
      <vt:lpstr>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Lorena</dc:creator>
  <cp:lastModifiedBy>Lorena</cp:lastModifiedBy>
  <cp:revision>1</cp:revision>
  <dcterms:created xsi:type="dcterms:W3CDTF">2022-06-11T16:52:00Z</dcterms:created>
  <dcterms:modified xsi:type="dcterms:W3CDTF">2022-06-12T14:56:15Z</dcterms:modified>
</cp:coreProperties>
</file>