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2017A8-A481-4561-B867-B7FA549DE4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8C1E2A3-AEC9-4210-9119-E6210B6D1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045ECB-3527-4278-BC3F-0D228059E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D25C-F0FE-465E-B356-51A76F343350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7C97F02-5723-46F0-8829-4579202A0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F817581-2014-42F8-959F-7847B468E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C57-3942-449B-A729-EDC4CFA7B8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567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7706A2-E130-454B-9F0B-E1E736EEA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3E8ACBE-17F9-4597-B894-84D2165336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BC06F6-1901-486A-B520-538BFE254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D25C-F0FE-465E-B356-51A76F343350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94A408-652F-4D18-8DBA-91EB1A328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8C8A1A-BDDB-4CE9-BB0C-3E94F9C92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C57-3942-449B-A729-EDC4CFA7B8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202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BB2A193-B853-4233-83A8-B627EC6F12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0DBE349-2833-4CE9-9A33-FD371F664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BEEA90F-820C-4755-9085-88962CBF6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D25C-F0FE-465E-B356-51A76F343350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D05108-34A1-4746-B383-8F01BCF22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1D442B-030C-4181-9A2B-0501B53E3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C57-3942-449B-A729-EDC4CFA7B8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2767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4CA2FD-F378-4B44-927E-C61E2B42B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84BCCF-F7F8-48A4-BCFE-1353B027C4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4AB4D17-6A72-4FFA-B616-3AF3BAAF0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D25C-F0FE-465E-B356-51A76F343350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9D971E3-C72F-41B1-91AD-C579077CC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C92DA71-A6F7-4196-8A5E-2B969BA3A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C57-3942-449B-A729-EDC4CFA7B8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958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0B64B1-C0FC-43E5-836A-2A34F2F67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FF63B6E-AF9B-4281-A5C6-4919C5C6C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20F5BEB-43D4-45D5-836A-ECAFF898B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D25C-F0FE-465E-B356-51A76F343350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5C88A7A-44F5-4463-9577-8D093E0CD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479CEF-3F9E-4E88-994D-FF6FC2653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C57-3942-449B-A729-EDC4CFA7B8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60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B4BEDE-3132-475A-9474-137964D50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9391D2-2543-4F94-96A2-D9671D0C1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A89CF6A-1119-492F-81DE-88500BAD3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E53C7C-F9D3-44E4-9B3B-BE0D7F9A3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D25C-F0FE-465E-B356-51A76F343350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A6AD4BC-345E-4FC5-BA6D-2140FB193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BEECFEF-D213-4936-A1F0-E3D1619E6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C57-3942-449B-A729-EDC4CFA7B8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036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33700E-46DB-4ABB-883A-E16354C68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5AE83D0-D53F-45AD-8425-FF0B83A25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3D320D8-44BF-4E01-8ADF-8B00D64E6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2F62BD0-2415-4544-A20A-496DFD1B04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A5B66DC-FC84-4186-98AD-02A7FDDB9C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718E469-100D-4F30-8F15-A0E73F69C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D25C-F0FE-465E-B356-51A76F343350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A3695E0-1B38-4FA5-8821-78AD978C7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E1665F3-2817-4A17-BB28-FF2E12C77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C57-3942-449B-A729-EDC4CFA7B8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2363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75BAC2-9BEF-4702-A6A2-5E8B6481E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7EC0E31-310B-4C4A-8612-33409E345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D25C-F0FE-465E-B356-51A76F343350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D74851E-C489-4E58-98BE-A8A136EA6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FF33987-9019-4324-8A3E-026B6F98A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C57-3942-449B-A729-EDC4CFA7B8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94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470F0B9-CDBB-4A14-960D-CD4F47118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D25C-F0FE-465E-B356-51A76F343350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5B39823-9EFB-4FC0-AD9F-4C13F9AEB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1709B6E-A895-4466-9062-5326248A2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C57-3942-449B-A729-EDC4CFA7B8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436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C48A2C-C095-4F33-B56A-9A68DB8A7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EE93A23-62F6-4EDE-918E-371883AADF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944FB3D-82B2-4976-BF77-09ED97C21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D061D92-9331-4753-87EC-FF2AD3C50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D25C-F0FE-465E-B356-51A76F343350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78A8D7D-DFC9-4C6F-962D-C9D2C659D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D1AF96C-3243-4314-962F-AB9F6FAD2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C57-3942-449B-A729-EDC4CFA7B8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103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94702E-04D5-4F6C-ABE5-9A1033A7C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18B9DA2-B795-4172-94D5-97223D3D9F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06E362A-A23F-45F7-8219-59A6E512B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CDBDE4F-37C7-46A8-AFFF-C3DEDDA56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BD25C-F0FE-465E-B356-51A76F343350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45ACEC8-E313-4B93-84C8-7099820EB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6581D3D-71DB-40E6-81F3-7EBF83C6A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8FC57-3942-449B-A729-EDC4CFA7B8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620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9B59A8E-2082-45ED-A5C3-0819E8AFD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3C14467-B25B-4767-8AEF-B78AB0A5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C5EE33-01D8-4FEA-A7AD-9214C6EA48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BD25C-F0FE-465E-B356-51A76F343350}" type="datetimeFigureOut">
              <a:rPr lang="it-IT" smtClean="0"/>
              <a:t>08/04/2022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F1C78B-0E8D-47B0-998A-F247B42526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6A0FC9-7976-4133-9A50-280C9AED0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8FC57-3942-449B-A729-EDC4CFA7B8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028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382" y="103537"/>
            <a:ext cx="9577235" cy="655762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2604CB72-0B16-401D-9B5A-B173782A60ED}"/>
              </a:ext>
            </a:extLst>
          </p:cNvPr>
          <p:cNvSpPr txBox="1"/>
          <p:nvPr/>
        </p:nvSpPr>
        <p:spPr>
          <a:xfrm>
            <a:off x="3772677" y="1150776"/>
            <a:ext cx="1212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966729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Lorena</dc:creator>
  <cp:lastModifiedBy>AMMINISTRATORE</cp:lastModifiedBy>
  <cp:revision>1</cp:revision>
  <dcterms:created xsi:type="dcterms:W3CDTF">2022-03-08T15:52:50Z</dcterms:created>
  <dcterms:modified xsi:type="dcterms:W3CDTF">2022-04-08T07:29:33Z</dcterms:modified>
</cp:coreProperties>
</file>