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AC55B0A-CEC2-42E5-A11F-FE579E8BCF74}" v="3" dt="2022-03-03T18:45:21.35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1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orena" userId="be10e444f51375bd" providerId="LiveId" clId="{1AC55B0A-CEC2-42E5-A11F-FE579E8BCF74}"/>
    <pc:docChg chg="custSel delSld modSld">
      <pc:chgData name="Lorena" userId="be10e444f51375bd" providerId="LiveId" clId="{1AC55B0A-CEC2-42E5-A11F-FE579E8BCF74}" dt="2022-03-08T15:54:54.392" v="281" actId="2696"/>
      <pc:docMkLst>
        <pc:docMk/>
      </pc:docMkLst>
      <pc:sldChg chg="modSp mod">
        <pc:chgData name="Lorena" userId="be10e444f51375bd" providerId="LiveId" clId="{1AC55B0A-CEC2-42E5-A11F-FE579E8BCF74}" dt="2022-03-03T18:40:39.805" v="280" actId="313"/>
        <pc:sldMkLst>
          <pc:docMk/>
          <pc:sldMk cId="3432318210" sldId="256"/>
        </pc:sldMkLst>
        <pc:spChg chg="mod">
          <ac:chgData name="Lorena" userId="be10e444f51375bd" providerId="LiveId" clId="{1AC55B0A-CEC2-42E5-A11F-FE579E8BCF74}" dt="2022-03-02T17:26:55.647" v="1" actId="122"/>
          <ac:spMkLst>
            <pc:docMk/>
            <pc:sldMk cId="3432318210" sldId="256"/>
            <ac:spMk id="5" creationId="{00000000-0000-0000-0000-000000000000}"/>
          </ac:spMkLst>
        </pc:spChg>
        <pc:spChg chg="mod">
          <ac:chgData name="Lorena" userId="be10e444f51375bd" providerId="LiveId" clId="{1AC55B0A-CEC2-42E5-A11F-FE579E8BCF74}" dt="2022-03-03T18:40:39.805" v="280" actId="313"/>
          <ac:spMkLst>
            <pc:docMk/>
            <pc:sldMk cId="3432318210" sldId="256"/>
            <ac:spMk id="7" creationId="{00000000-0000-0000-0000-000000000000}"/>
          </ac:spMkLst>
        </pc:spChg>
        <pc:spChg chg="mod">
          <ac:chgData name="Lorena" userId="be10e444f51375bd" providerId="LiveId" clId="{1AC55B0A-CEC2-42E5-A11F-FE579E8BCF74}" dt="2022-03-02T17:27:00.388" v="2" actId="122"/>
          <ac:spMkLst>
            <pc:docMk/>
            <pc:sldMk cId="3432318210" sldId="256"/>
            <ac:spMk id="10" creationId="{00000000-0000-0000-0000-000000000000}"/>
          </ac:spMkLst>
        </pc:spChg>
        <pc:picChg chg="mod">
          <ac:chgData name="Lorena" userId="be10e444f51375bd" providerId="LiveId" clId="{1AC55B0A-CEC2-42E5-A11F-FE579E8BCF74}" dt="2022-03-03T08:51:56.693" v="4" actId="14826"/>
          <ac:picMkLst>
            <pc:docMk/>
            <pc:sldMk cId="3432318210" sldId="256"/>
            <ac:picMk id="4" creationId="{00000000-0000-0000-0000-000000000000}"/>
          </ac:picMkLst>
        </pc:picChg>
      </pc:sldChg>
      <pc:sldChg chg="modSp mod">
        <pc:chgData name="Lorena" userId="be10e444f51375bd" providerId="LiveId" clId="{1AC55B0A-CEC2-42E5-A11F-FE579E8BCF74}" dt="2022-03-03T18:40:27.900" v="279" actId="1076"/>
        <pc:sldMkLst>
          <pc:docMk/>
          <pc:sldMk cId="3570800550" sldId="257"/>
        </pc:sldMkLst>
        <pc:spChg chg="mod">
          <ac:chgData name="Lorena" userId="be10e444f51375bd" providerId="LiveId" clId="{1AC55B0A-CEC2-42E5-A11F-FE579E8BCF74}" dt="2022-03-03T18:36:06.772" v="30" actId="20577"/>
          <ac:spMkLst>
            <pc:docMk/>
            <pc:sldMk cId="3570800550" sldId="257"/>
            <ac:spMk id="5" creationId="{00000000-0000-0000-0000-000000000000}"/>
          </ac:spMkLst>
        </pc:spChg>
        <pc:spChg chg="mod">
          <ac:chgData name="Lorena" userId="be10e444f51375bd" providerId="LiveId" clId="{1AC55B0A-CEC2-42E5-A11F-FE579E8BCF74}" dt="2022-03-03T18:36:36.378" v="65" actId="20577"/>
          <ac:spMkLst>
            <pc:docMk/>
            <pc:sldMk cId="3570800550" sldId="257"/>
            <ac:spMk id="6" creationId="{00000000-0000-0000-0000-000000000000}"/>
          </ac:spMkLst>
        </pc:spChg>
        <pc:spChg chg="mod">
          <ac:chgData name="Lorena" userId="be10e444f51375bd" providerId="LiveId" clId="{1AC55B0A-CEC2-42E5-A11F-FE579E8BCF74}" dt="2022-03-03T18:39:20.647" v="234" actId="1076"/>
          <ac:spMkLst>
            <pc:docMk/>
            <pc:sldMk cId="3570800550" sldId="257"/>
            <ac:spMk id="7" creationId="{00000000-0000-0000-0000-000000000000}"/>
          </ac:spMkLst>
        </pc:spChg>
        <pc:spChg chg="mod">
          <ac:chgData name="Lorena" userId="be10e444f51375bd" providerId="LiveId" clId="{1AC55B0A-CEC2-42E5-A11F-FE579E8BCF74}" dt="2022-03-03T18:37:37.397" v="127" actId="20577"/>
          <ac:spMkLst>
            <pc:docMk/>
            <pc:sldMk cId="3570800550" sldId="257"/>
            <ac:spMk id="8" creationId="{00000000-0000-0000-0000-000000000000}"/>
          </ac:spMkLst>
        </pc:spChg>
        <pc:spChg chg="mod">
          <ac:chgData name="Lorena" userId="be10e444f51375bd" providerId="LiveId" clId="{1AC55B0A-CEC2-42E5-A11F-FE579E8BCF74}" dt="2022-03-03T18:40:27.900" v="279" actId="1076"/>
          <ac:spMkLst>
            <pc:docMk/>
            <pc:sldMk cId="3570800550" sldId="257"/>
            <ac:spMk id="9" creationId="{00000000-0000-0000-0000-000000000000}"/>
          </ac:spMkLst>
        </pc:spChg>
        <pc:spChg chg="mod">
          <ac:chgData name="Lorena" userId="be10e444f51375bd" providerId="LiveId" clId="{1AC55B0A-CEC2-42E5-A11F-FE579E8BCF74}" dt="2022-03-03T18:39:13.768" v="233" actId="255"/>
          <ac:spMkLst>
            <pc:docMk/>
            <pc:sldMk cId="3570800550" sldId="257"/>
            <ac:spMk id="10" creationId="{00000000-0000-0000-0000-000000000000}"/>
          </ac:spMkLst>
        </pc:spChg>
        <pc:spChg chg="mod">
          <ac:chgData name="Lorena" userId="be10e444f51375bd" providerId="LiveId" clId="{1AC55B0A-CEC2-42E5-A11F-FE579E8BCF74}" dt="2022-03-03T18:37:18.357" v="106" actId="1076"/>
          <ac:spMkLst>
            <pc:docMk/>
            <pc:sldMk cId="3570800550" sldId="257"/>
            <ac:spMk id="11" creationId="{00000000-0000-0000-0000-000000000000}"/>
          </ac:spMkLst>
        </pc:spChg>
        <pc:picChg chg="mod">
          <ac:chgData name="Lorena" userId="be10e444f51375bd" providerId="LiveId" clId="{1AC55B0A-CEC2-42E5-A11F-FE579E8BCF74}" dt="2022-03-03T18:40:23.021" v="278" actId="1076"/>
          <ac:picMkLst>
            <pc:docMk/>
            <pc:sldMk cId="3570800550" sldId="257"/>
            <ac:picMk id="4" creationId="{00000000-0000-0000-0000-000000000000}"/>
          </ac:picMkLst>
        </pc:picChg>
      </pc:sldChg>
      <pc:sldChg chg="del">
        <pc:chgData name="Lorena" userId="be10e444f51375bd" providerId="LiveId" clId="{1AC55B0A-CEC2-42E5-A11F-FE579E8BCF74}" dt="2022-03-08T15:54:54.392" v="281" actId="2696"/>
        <pc:sldMkLst>
          <pc:docMk/>
          <pc:sldMk cId="2096672950" sldId="258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E928D-8CA3-4739-946D-B095CB2601E5}" type="datetimeFigureOut">
              <a:rPr lang="it-IT" smtClean="0"/>
              <a:t>08/04/2022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EFA59-5227-49CA-A43A-66D3015390E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102290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E928D-8CA3-4739-946D-B095CB2601E5}" type="datetimeFigureOut">
              <a:rPr lang="it-IT" smtClean="0"/>
              <a:t>08/04/2022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EFA59-5227-49CA-A43A-66D3015390E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119116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E928D-8CA3-4739-946D-B095CB2601E5}" type="datetimeFigureOut">
              <a:rPr lang="it-IT" smtClean="0"/>
              <a:t>08/04/2022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EFA59-5227-49CA-A43A-66D3015390E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15882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E928D-8CA3-4739-946D-B095CB2601E5}" type="datetimeFigureOut">
              <a:rPr lang="it-IT" smtClean="0"/>
              <a:t>08/04/2022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EFA59-5227-49CA-A43A-66D3015390E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5547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E928D-8CA3-4739-946D-B095CB2601E5}" type="datetimeFigureOut">
              <a:rPr lang="it-IT" smtClean="0"/>
              <a:t>08/04/2022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EFA59-5227-49CA-A43A-66D3015390E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014807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E928D-8CA3-4739-946D-B095CB2601E5}" type="datetimeFigureOut">
              <a:rPr lang="it-IT" smtClean="0"/>
              <a:t>08/04/2022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EFA59-5227-49CA-A43A-66D3015390E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529099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E928D-8CA3-4739-946D-B095CB2601E5}" type="datetimeFigureOut">
              <a:rPr lang="it-IT" smtClean="0"/>
              <a:t>08/04/2022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EFA59-5227-49CA-A43A-66D3015390E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946468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E928D-8CA3-4739-946D-B095CB2601E5}" type="datetimeFigureOut">
              <a:rPr lang="it-IT" smtClean="0"/>
              <a:t>08/04/2022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EFA59-5227-49CA-A43A-66D3015390E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214251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E928D-8CA3-4739-946D-B095CB2601E5}" type="datetimeFigureOut">
              <a:rPr lang="it-IT" smtClean="0"/>
              <a:t>08/04/2022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EFA59-5227-49CA-A43A-66D3015390E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376020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E928D-8CA3-4739-946D-B095CB2601E5}" type="datetimeFigureOut">
              <a:rPr lang="it-IT" smtClean="0"/>
              <a:t>08/04/2022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EFA59-5227-49CA-A43A-66D3015390E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681992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E928D-8CA3-4739-946D-B095CB2601E5}" type="datetimeFigureOut">
              <a:rPr lang="it-IT" smtClean="0"/>
              <a:t>08/04/2022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EFA59-5227-49CA-A43A-66D3015390E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761322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8E928D-8CA3-4739-946D-B095CB2601E5}" type="datetimeFigureOut">
              <a:rPr lang="it-IT" smtClean="0"/>
              <a:t>08/04/2022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3EFA59-5227-49CA-A43A-66D3015390E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611019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00079" y="51318"/>
            <a:ext cx="11791842" cy="6662058"/>
          </a:xfrm>
          <a:prstGeom prst="rect">
            <a:avLst/>
          </a:prstGeom>
        </p:spPr>
      </p:pic>
      <p:sp>
        <p:nvSpPr>
          <p:cNvPr id="5" name="CasellaDiTesto 4"/>
          <p:cNvSpPr txBox="1"/>
          <p:nvPr/>
        </p:nvSpPr>
        <p:spPr>
          <a:xfrm>
            <a:off x="5342708" y="3718168"/>
            <a:ext cx="2468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/>
              <a:t>Insicurezze e Paure</a:t>
            </a:r>
          </a:p>
        </p:txBody>
      </p:sp>
      <p:sp>
        <p:nvSpPr>
          <p:cNvPr id="6" name="CasellaDiTesto 5"/>
          <p:cNvSpPr txBox="1"/>
          <p:nvPr/>
        </p:nvSpPr>
        <p:spPr>
          <a:xfrm>
            <a:off x="2860765" y="5532567"/>
            <a:ext cx="19986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Bullismo</a:t>
            </a:r>
          </a:p>
        </p:txBody>
      </p:sp>
      <p:sp>
        <p:nvSpPr>
          <p:cNvPr id="7" name="CasellaDiTesto 6"/>
          <p:cNvSpPr txBox="1"/>
          <p:nvPr/>
        </p:nvSpPr>
        <p:spPr>
          <a:xfrm>
            <a:off x="8490857" y="1741046"/>
            <a:ext cx="16720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Mancanza di fiducia in sé</a:t>
            </a:r>
          </a:p>
        </p:txBody>
      </p:sp>
      <p:sp>
        <p:nvSpPr>
          <p:cNvPr id="8" name="CasellaDiTesto 7"/>
          <p:cNvSpPr txBox="1"/>
          <p:nvPr/>
        </p:nvSpPr>
        <p:spPr>
          <a:xfrm>
            <a:off x="8085908" y="5328753"/>
            <a:ext cx="176348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/>
              <a:t>Standard di bellezze irraggiungibili</a:t>
            </a:r>
          </a:p>
        </p:txBody>
      </p:sp>
      <p:sp>
        <p:nvSpPr>
          <p:cNvPr id="9" name="CasellaDiTesto 8"/>
          <p:cNvSpPr txBox="1"/>
          <p:nvPr/>
        </p:nvSpPr>
        <p:spPr>
          <a:xfrm>
            <a:off x="2286000" y="1741046"/>
            <a:ext cx="21684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/>
              <a:t>Abbassamento dell’autostima</a:t>
            </a:r>
          </a:p>
        </p:txBody>
      </p:sp>
      <p:sp>
        <p:nvSpPr>
          <p:cNvPr id="10" name="CasellaDiTesto 9"/>
          <p:cNvSpPr txBox="1"/>
          <p:nvPr/>
        </p:nvSpPr>
        <p:spPr>
          <a:xfrm>
            <a:off x="5342708" y="1143611"/>
            <a:ext cx="20639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/>
              <a:t>Angosce esistenziali</a:t>
            </a:r>
          </a:p>
        </p:txBody>
      </p:sp>
      <p:sp>
        <p:nvSpPr>
          <p:cNvPr id="11" name="CasellaDiTesto 10"/>
          <p:cNvSpPr txBox="1"/>
          <p:nvPr/>
        </p:nvSpPr>
        <p:spPr>
          <a:xfrm>
            <a:off x="5669279" y="5901899"/>
            <a:ext cx="16067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Social media</a:t>
            </a:r>
          </a:p>
        </p:txBody>
      </p:sp>
    </p:spTree>
    <p:extLst>
      <p:ext uri="{BB962C8B-B14F-4D97-AF65-F5344CB8AC3E}">
        <p14:creationId xmlns:p14="http://schemas.microsoft.com/office/powerpoint/2010/main" val="34323182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65394" y="97971"/>
            <a:ext cx="11791842" cy="6662058"/>
          </a:xfrm>
          <a:prstGeom prst="rect">
            <a:avLst/>
          </a:prstGeom>
        </p:spPr>
      </p:pic>
      <p:sp>
        <p:nvSpPr>
          <p:cNvPr id="5" name="CasellaDiTesto 4"/>
          <p:cNvSpPr txBox="1"/>
          <p:nvPr/>
        </p:nvSpPr>
        <p:spPr>
          <a:xfrm>
            <a:off x="5342708" y="3718168"/>
            <a:ext cx="2468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Anziani sempre più soli</a:t>
            </a:r>
          </a:p>
        </p:txBody>
      </p:sp>
      <p:sp>
        <p:nvSpPr>
          <p:cNvPr id="6" name="CasellaDiTesto 5"/>
          <p:cNvSpPr txBox="1"/>
          <p:nvPr/>
        </p:nvSpPr>
        <p:spPr>
          <a:xfrm>
            <a:off x="2860765" y="5532567"/>
            <a:ext cx="19986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Impossibilità di accedere alle RSA</a:t>
            </a:r>
          </a:p>
        </p:txBody>
      </p:sp>
      <p:sp>
        <p:nvSpPr>
          <p:cNvPr id="7" name="CasellaDiTesto 6"/>
          <p:cNvSpPr txBox="1"/>
          <p:nvPr/>
        </p:nvSpPr>
        <p:spPr>
          <a:xfrm>
            <a:off x="8677470" y="1648712"/>
            <a:ext cx="167204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Bambini più tristi perché non vedono i nonni</a:t>
            </a:r>
          </a:p>
        </p:txBody>
      </p:sp>
      <p:sp>
        <p:nvSpPr>
          <p:cNvPr id="8" name="CasellaDiTesto 7"/>
          <p:cNvSpPr txBox="1"/>
          <p:nvPr/>
        </p:nvSpPr>
        <p:spPr>
          <a:xfrm>
            <a:off x="8085908" y="5328753"/>
            <a:ext cx="17634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Paura di contagiarli</a:t>
            </a:r>
          </a:p>
        </p:txBody>
      </p:sp>
      <p:sp>
        <p:nvSpPr>
          <p:cNvPr id="9" name="CasellaDiTesto 8"/>
          <p:cNvSpPr txBox="1"/>
          <p:nvPr/>
        </p:nvSpPr>
        <p:spPr>
          <a:xfrm>
            <a:off x="2547257" y="1713351"/>
            <a:ext cx="216843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Aumento della depressione negli anziani</a:t>
            </a:r>
          </a:p>
        </p:txBody>
      </p:sp>
      <p:sp>
        <p:nvSpPr>
          <p:cNvPr id="10" name="CasellaDiTesto 9"/>
          <p:cNvSpPr txBox="1"/>
          <p:nvPr/>
        </p:nvSpPr>
        <p:spPr>
          <a:xfrm>
            <a:off x="5520923" y="882354"/>
            <a:ext cx="206393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Mancanza di una risorsa importante per le famiglie</a:t>
            </a:r>
          </a:p>
        </p:txBody>
      </p:sp>
      <p:sp>
        <p:nvSpPr>
          <p:cNvPr id="11" name="CasellaDiTesto 10"/>
          <p:cNvSpPr txBox="1"/>
          <p:nvPr/>
        </p:nvSpPr>
        <p:spPr>
          <a:xfrm>
            <a:off x="5669279" y="5631311"/>
            <a:ext cx="160673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Mancanza di tempo da parte dei giovani</a:t>
            </a:r>
          </a:p>
        </p:txBody>
      </p:sp>
    </p:spTree>
    <p:extLst>
      <p:ext uri="{BB962C8B-B14F-4D97-AF65-F5344CB8AC3E}">
        <p14:creationId xmlns:p14="http://schemas.microsoft.com/office/powerpoint/2010/main" val="357080055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59</Words>
  <Application>Microsoft Office PowerPoint</Application>
  <PresentationFormat>Widescreen</PresentationFormat>
  <Paragraphs>14</Paragraphs>
  <Slides>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di Office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Pc Due</dc:creator>
  <cp:lastModifiedBy>AMMINISTRATORE</cp:lastModifiedBy>
  <cp:revision>1</cp:revision>
  <dcterms:created xsi:type="dcterms:W3CDTF">2022-03-02T16:38:02Z</dcterms:created>
  <dcterms:modified xsi:type="dcterms:W3CDTF">2022-04-08T07:28:40Z</dcterms:modified>
</cp:coreProperties>
</file>