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C55B0A-CEC2-42E5-A11F-FE579E8BCF74}" v="3" dt="2022-03-03T18:45:21.3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rena" userId="be10e444f51375bd" providerId="LiveId" clId="{1AC55B0A-CEC2-42E5-A11F-FE579E8BCF74}"/>
    <pc:docChg chg="custSel delSld modSld">
      <pc:chgData name="Lorena" userId="be10e444f51375bd" providerId="LiveId" clId="{1AC55B0A-CEC2-42E5-A11F-FE579E8BCF74}" dt="2022-03-08T15:54:54.392" v="281" actId="2696"/>
      <pc:docMkLst>
        <pc:docMk/>
      </pc:docMkLst>
      <pc:sldChg chg="modSp mod">
        <pc:chgData name="Lorena" userId="be10e444f51375bd" providerId="LiveId" clId="{1AC55B0A-CEC2-42E5-A11F-FE579E8BCF74}" dt="2022-03-03T18:40:39.805" v="280" actId="313"/>
        <pc:sldMkLst>
          <pc:docMk/>
          <pc:sldMk cId="3432318210" sldId="256"/>
        </pc:sldMkLst>
        <pc:spChg chg="mod">
          <ac:chgData name="Lorena" userId="be10e444f51375bd" providerId="LiveId" clId="{1AC55B0A-CEC2-42E5-A11F-FE579E8BCF74}" dt="2022-03-02T17:26:55.647" v="1" actId="122"/>
          <ac:spMkLst>
            <pc:docMk/>
            <pc:sldMk cId="3432318210" sldId="256"/>
            <ac:spMk id="5" creationId="{00000000-0000-0000-0000-000000000000}"/>
          </ac:spMkLst>
        </pc:spChg>
        <pc:spChg chg="mod">
          <ac:chgData name="Lorena" userId="be10e444f51375bd" providerId="LiveId" clId="{1AC55B0A-CEC2-42E5-A11F-FE579E8BCF74}" dt="2022-03-03T18:40:39.805" v="280" actId="313"/>
          <ac:spMkLst>
            <pc:docMk/>
            <pc:sldMk cId="3432318210" sldId="256"/>
            <ac:spMk id="7" creationId="{00000000-0000-0000-0000-000000000000}"/>
          </ac:spMkLst>
        </pc:spChg>
        <pc:spChg chg="mod">
          <ac:chgData name="Lorena" userId="be10e444f51375bd" providerId="LiveId" clId="{1AC55B0A-CEC2-42E5-A11F-FE579E8BCF74}" dt="2022-03-02T17:27:00.388" v="2" actId="122"/>
          <ac:spMkLst>
            <pc:docMk/>
            <pc:sldMk cId="3432318210" sldId="256"/>
            <ac:spMk id="10" creationId="{00000000-0000-0000-0000-000000000000}"/>
          </ac:spMkLst>
        </pc:spChg>
        <pc:picChg chg="mod">
          <ac:chgData name="Lorena" userId="be10e444f51375bd" providerId="LiveId" clId="{1AC55B0A-CEC2-42E5-A11F-FE579E8BCF74}" dt="2022-03-03T08:51:56.693" v="4" actId="14826"/>
          <ac:picMkLst>
            <pc:docMk/>
            <pc:sldMk cId="3432318210" sldId="256"/>
            <ac:picMk id="4" creationId="{00000000-0000-0000-0000-000000000000}"/>
          </ac:picMkLst>
        </pc:picChg>
      </pc:sldChg>
      <pc:sldChg chg="modSp mod">
        <pc:chgData name="Lorena" userId="be10e444f51375bd" providerId="LiveId" clId="{1AC55B0A-CEC2-42E5-A11F-FE579E8BCF74}" dt="2022-03-03T18:40:27.900" v="279" actId="1076"/>
        <pc:sldMkLst>
          <pc:docMk/>
          <pc:sldMk cId="3570800550" sldId="257"/>
        </pc:sldMkLst>
        <pc:spChg chg="mod">
          <ac:chgData name="Lorena" userId="be10e444f51375bd" providerId="LiveId" clId="{1AC55B0A-CEC2-42E5-A11F-FE579E8BCF74}" dt="2022-03-03T18:36:06.772" v="30" actId="20577"/>
          <ac:spMkLst>
            <pc:docMk/>
            <pc:sldMk cId="3570800550" sldId="257"/>
            <ac:spMk id="5" creationId="{00000000-0000-0000-0000-000000000000}"/>
          </ac:spMkLst>
        </pc:spChg>
        <pc:spChg chg="mod">
          <ac:chgData name="Lorena" userId="be10e444f51375bd" providerId="LiveId" clId="{1AC55B0A-CEC2-42E5-A11F-FE579E8BCF74}" dt="2022-03-03T18:36:36.378" v="65" actId="20577"/>
          <ac:spMkLst>
            <pc:docMk/>
            <pc:sldMk cId="3570800550" sldId="257"/>
            <ac:spMk id="6" creationId="{00000000-0000-0000-0000-000000000000}"/>
          </ac:spMkLst>
        </pc:spChg>
        <pc:spChg chg="mod">
          <ac:chgData name="Lorena" userId="be10e444f51375bd" providerId="LiveId" clId="{1AC55B0A-CEC2-42E5-A11F-FE579E8BCF74}" dt="2022-03-03T18:39:20.647" v="234" actId="1076"/>
          <ac:spMkLst>
            <pc:docMk/>
            <pc:sldMk cId="3570800550" sldId="257"/>
            <ac:spMk id="7" creationId="{00000000-0000-0000-0000-000000000000}"/>
          </ac:spMkLst>
        </pc:spChg>
        <pc:spChg chg="mod">
          <ac:chgData name="Lorena" userId="be10e444f51375bd" providerId="LiveId" clId="{1AC55B0A-CEC2-42E5-A11F-FE579E8BCF74}" dt="2022-03-03T18:37:37.397" v="127" actId="20577"/>
          <ac:spMkLst>
            <pc:docMk/>
            <pc:sldMk cId="3570800550" sldId="257"/>
            <ac:spMk id="8" creationId="{00000000-0000-0000-0000-000000000000}"/>
          </ac:spMkLst>
        </pc:spChg>
        <pc:spChg chg="mod">
          <ac:chgData name="Lorena" userId="be10e444f51375bd" providerId="LiveId" clId="{1AC55B0A-CEC2-42E5-A11F-FE579E8BCF74}" dt="2022-03-03T18:40:27.900" v="279" actId="1076"/>
          <ac:spMkLst>
            <pc:docMk/>
            <pc:sldMk cId="3570800550" sldId="257"/>
            <ac:spMk id="9" creationId="{00000000-0000-0000-0000-000000000000}"/>
          </ac:spMkLst>
        </pc:spChg>
        <pc:spChg chg="mod">
          <ac:chgData name="Lorena" userId="be10e444f51375bd" providerId="LiveId" clId="{1AC55B0A-CEC2-42E5-A11F-FE579E8BCF74}" dt="2022-03-03T18:39:13.768" v="233" actId="255"/>
          <ac:spMkLst>
            <pc:docMk/>
            <pc:sldMk cId="3570800550" sldId="257"/>
            <ac:spMk id="10" creationId="{00000000-0000-0000-0000-000000000000}"/>
          </ac:spMkLst>
        </pc:spChg>
        <pc:spChg chg="mod">
          <ac:chgData name="Lorena" userId="be10e444f51375bd" providerId="LiveId" clId="{1AC55B0A-CEC2-42E5-A11F-FE579E8BCF74}" dt="2022-03-03T18:37:18.357" v="106" actId="1076"/>
          <ac:spMkLst>
            <pc:docMk/>
            <pc:sldMk cId="3570800550" sldId="257"/>
            <ac:spMk id="11" creationId="{00000000-0000-0000-0000-000000000000}"/>
          </ac:spMkLst>
        </pc:spChg>
        <pc:picChg chg="mod">
          <ac:chgData name="Lorena" userId="be10e444f51375bd" providerId="LiveId" clId="{1AC55B0A-CEC2-42E5-A11F-FE579E8BCF74}" dt="2022-03-03T18:40:23.021" v="278" actId="1076"/>
          <ac:picMkLst>
            <pc:docMk/>
            <pc:sldMk cId="3570800550" sldId="257"/>
            <ac:picMk id="4" creationId="{00000000-0000-0000-0000-000000000000}"/>
          </ac:picMkLst>
        </pc:picChg>
      </pc:sldChg>
      <pc:sldChg chg="del">
        <pc:chgData name="Lorena" userId="be10e444f51375bd" providerId="LiveId" clId="{1AC55B0A-CEC2-42E5-A11F-FE579E8BCF74}" dt="2022-03-08T15:54:54.392" v="281" actId="2696"/>
        <pc:sldMkLst>
          <pc:docMk/>
          <pc:sldMk cId="2096672950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E928D-8CA3-4739-946D-B095CB2601E5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EFA59-5227-49CA-A43A-66D3015390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0229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E928D-8CA3-4739-946D-B095CB2601E5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EFA59-5227-49CA-A43A-66D3015390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1911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E928D-8CA3-4739-946D-B095CB2601E5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EFA59-5227-49CA-A43A-66D3015390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5882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E928D-8CA3-4739-946D-B095CB2601E5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EFA59-5227-49CA-A43A-66D3015390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547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E928D-8CA3-4739-946D-B095CB2601E5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EFA59-5227-49CA-A43A-66D3015390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1480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E928D-8CA3-4739-946D-B095CB2601E5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EFA59-5227-49CA-A43A-66D3015390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2909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E928D-8CA3-4739-946D-B095CB2601E5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EFA59-5227-49CA-A43A-66D3015390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4646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E928D-8CA3-4739-946D-B095CB2601E5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EFA59-5227-49CA-A43A-66D3015390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142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E928D-8CA3-4739-946D-B095CB2601E5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EFA59-5227-49CA-A43A-66D3015390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7602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E928D-8CA3-4739-946D-B095CB2601E5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EFA59-5227-49CA-A43A-66D3015390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8199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E928D-8CA3-4739-946D-B095CB2601E5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EFA59-5227-49CA-A43A-66D3015390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13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E928D-8CA3-4739-946D-B095CB2601E5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EFA59-5227-49CA-A43A-66D3015390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1101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0079" y="51318"/>
            <a:ext cx="11791842" cy="6662058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342708" y="3718168"/>
            <a:ext cx="2468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Insicurezze e Paure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860765" y="5532567"/>
            <a:ext cx="1998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Bullismo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8490857" y="1741046"/>
            <a:ext cx="1672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Mancanza di fiducia in sé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8085908" y="5328753"/>
            <a:ext cx="17634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Standard di bellezze irraggiungibili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286000" y="1741046"/>
            <a:ext cx="2168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Abbassamento dell’autostima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5342708" y="1143611"/>
            <a:ext cx="2063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Angosce esistenziali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5669279" y="5901899"/>
            <a:ext cx="16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Social media</a:t>
            </a:r>
          </a:p>
        </p:txBody>
      </p:sp>
    </p:spTree>
    <p:extLst>
      <p:ext uri="{BB962C8B-B14F-4D97-AF65-F5344CB8AC3E}">
        <p14:creationId xmlns:p14="http://schemas.microsoft.com/office/powerpoint/2010/main" val="3432318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5394" y="97971"/>
            <a:ext cx="11791842" cy="6662058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342708" y="3718168"/>
            <a:ext cx="2468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Anziani sempre più soli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860765" y="5532567"/>
            <a:ext cx="19986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Impossibilità di accedere alle RSA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8677470" y="1648712"/>
            <a:ext cx="16720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Bambini più tristi perché non vedono i nonni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8085908" y="5328753"/>
            <a:ext cx="17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Paura di contagiarli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547257" y="1713351"/>
            <a:ext cx="21684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Aumento della depressione negli anziani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5520923" y="882354"/>
            <a:ext cx="2063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Mancanza di una risorsa importante per le famiglie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5669279" y="5631311"/>
            <a:ext cx="16067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Mancanza di tempo da parte dei giovani</a:t>
            </a:r>
          </a:p>
        </p:txBody>
      </p:sp>
    </p:spTree>
    <p:extLst>
      <p:ext uri="{BB962C8B-B14F-4D97-AF65-F5344CB8AC3E}">
        <p14:creationId xmlns:p14="http://schemas.microsoft.com/office/powerpoint/2010/main" val="35708005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59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Pc Due</dc:creator>
  <cp:lastModifiedBy>AMMINISTRATORE</cp:lastModifiedBy>
  <cp:revision>1</cp:revision>
  <dcterms:created xsi:type="dcterms:W3CDTF">2022-03-02T16:38:02Z</dcterms:created>
  <dcterms:modified xsi:type="dcterms:W3CDTF">2022-04-08T07:28:40Z</dcterms:modified>
</cp:coreProperties>
</file>